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33" r:id="rId11"/>
  </p:sldMasterIdLst>
  <p:sldIdLst>
    <p:sldId id="267" r:id="rId12"/>
    <p:sldId id="276" r:id="rId13"/>
    <p:sldId id="270" r:id="rId14"/>
    <p:sldId id="271" r:id="rId15"/>
    <p:sldId id="278" r:id="rId16"/>
    <p:sldId id="272" r:id="rId17"/>
    <p:sldId id="279" r:id="rId18"/>
    <p:sldId id="273" r:id="rId19"/>
    <p:sldId id="274" r:id="rId20"/>
    <p:sldId id="275" r:id="rId21"/>
    <p:sldId id="280" r:id="rId22"/>
    <p:sldId id="283" r:id="rId23"/>
    <p:sldId id="281" r:id="rId24"/>
    <p:sldId id="284" r:id="rId25"/>
    <p:sldId id="268" r:id="rId26"/>
    <p:sldId id="295" r:id="rId27"/>
    <p:sldId id="296" r:id="rId28"/>
    <p:sldId id="297" r:id="rId29"/>
    <p:sldId id="269" r:id="rId30"/>
    <p:sldId id="282" r:id="rId31"/>
    <p:sldId id="288" r:id="rId32"/>
    <p:sldId id="299" r:id="rId33"/>
    <p:sldId id="300" r:id="rId34"/>
    <p:sldId id="289" r:id="rId35"/>
    <p:sldId id="266" r:id="rId36"/>
    <p:sldId id="263" r:id="rId37"/>
    <p:sldId id="265" r:id="rId38"/>
    <p:sldId id="290" r:id="rId39"/>
    <p:sldId id="301" r:id="rId40"/>
    <p:sldId id="292" r:id="rId41"/>
    <p:sldId id="293" r:id="rId42"/>
    <p:sldId id="287" r:id="rId43"/>
    <p:sldId id="302" r:id="rId4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600"/>
    <a:srgbClr val="8E6C00"/>
    <a:srgbClr val="A6F79B"/>
    <a:srgbClr val="F9D3E9"/>
    <a:srgbClr val="99E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2021. 02. 13.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2021. 02. 13.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2021. 02. 13.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61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5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7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EFED"/>
            </a:gs>
            <a:gs pos="52000">
              <a:srgbClr val="F9D3E9"/>
            </a:gs>
            <a:gs pos="100000">
              <a:srgbClr val="A6F79B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269" y="251313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Aqqqq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		</a:t>
            </a:r>
            <a:r>
              <a:rPr kumimoji="0" lang="hu-HU" altLang="hu-H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aaaaaaa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EFED"/>
            </a:gs>
            <a:gs pos="52000">
              <a:srgbClr val="F9D3E9"/>
            </a:gs>
            <a:gs pos="100000">
              <a:srgbClr val="A6F79B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3607229"/>
            <a:ext cx="11661058" cy="21605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032" t="14790" r="71881" b="73091"/>
          <a:stretch/>
        </p:blipFill>
        <p:spPr>
          <a:xfrm>
            <a:off x="2302089" y="145816"/>
            <a:ext cx="8118764" cy="275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EFED"/>
            </a:gs>
            <a:gs pos="52000">
              <a:srgbClr val="F9D3E9"/>
            </a:gs>
            <a:gs pos="62000">
              <a:srgbClr val="A6F79B"/>
            </a:gs>
            <a:gs pos="25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80" y="1746907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EFED"/>
            </a:gs>
            <a:gs pos="52000">
              <a:srgbClr val="F9D3E9"/>
            </a:gs>
            <a:gs pos="100000">
              <a:srgbClr val="A6F79B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98907" y="428177"/>
            <a:ext cx="8219747" cy="60016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i="1" dirty="0" smtClean="0">
                <a:solidFill>
                  <a:prstClr val="white"/>
                </a:solidFill>
                <a:cs typeface="Arial" panose="020B0604020202020204" pitchFamily="34" charset="0"/>
              </a:rPr>
              <a:t>Telefon</a:t>
            </a: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: +36 70 311 4607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E-mail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: fasoriref.hittan@gmail.com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835" y="428178"/>
            <a:ext cx="3544957" cy="6001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EFED"/>
            </a:gs>
            <a:gs pos="52000">
              <a:srgbClr val="F9D3E9"/>
            </a:gs>
            <a:gs pos="100000">
              <a:srgbClr val="A6F79B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7071"/>
          <a:stretch/>
        </p:blipFill>
        <p:spPr>
          <a:xfrm>
            <a:off x="4811146" y="-2"/>
            <a:ext cx="7084291" cy="5116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églalap 2"/>
          <p:cNvSpPr/>
          <p:nvPr/>
        </p:nvSpPr>
        <p:spPr>
          <a:xfrm>
            <a:off x="0" y="869626"/>
            <a:ext cx="458123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Ezzel az </a:t>
            </a:r>
          </a:p>
          <a:p>
            <a:pPr algn="ctr"/>
            <a:r>
              <a:rPr lang="hu-H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igével</a:t>
            </a:r>
          </a:p>
          <a:p>
            <a:pPr algn="ctr"/>
            <a:r>
              <a:rPr lang="hu-H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</a:t>
            </a:r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ívánunk </a:t>
            </a:r>
          </a:p>
          <a:p>
            <a:pPr algn="ctr"/>
            <a:r>
              <a:rPr lang="hu-H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</a:t>
            </a:r>
            <a:r>
              <a:rPr lang="hu-H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ldást!</a:t>
            </a:r>
          </a:p>
          <a:p>
            <a:pPr algn="ctr"/>
            <a:endParaRPr lang="hu-H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988291" y="5116944"/>
            <a:ext cx="10117736" cy="1741055"/>
          </a:xfrm>
          <a:prstGeom prst="roundRect">
            <a:avLst/>
          </a:prstGeom>
          <a:gradFill>
            <a:gsLst>
              <a:gs pos="6000">
                <a:srgbClr val="99EFED"/>
              </a:gs>
              <a:gs pos="0">
                <a:srgbClr val="F9D3E9"/>
              </a:gs>
              <a:gs pos="100000">
                <a:srgbClr val="A6F79B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EFED"/>
            </a:gs>
            <a:gs pos="100000">
              <a:srgbClr val="F9D3E9"/>
            </a:gs>
            <a:gs pos="78000">
              <a:schemeClr val="accent1">
                <a:lumMod val="30000"/>
                <a:lumOff val="7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EFED"/>
            </a:gs>
            <a:gs pos="100000">
              <a:srgbClr val="F9D3E9"/>
            </a:gs>
            <a:gs pos="78000">
              <a:schemeClr val="accent1">
                <a:lumMod val="30000"/>
                <a:lumOff val="7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609599" y="1600201"/>
            <a:ext cx="11159613" cy="499232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1125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11</vt:i4>
      </vt:variant>
      <vt:variant>
        <vt:lpstr>Diacímek</vt:lpstr>
      </vt:variant>
      <vt:variant>
        <vt:i4>33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1_Office-téma</vt:lpstr>
      <vt:lpstr>Office Theme</vt:lpstr>
      <vt:lpstr>1_Office Theme</vt:lpstr>
      <vt:lpstr>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Hitoktato</cp:lastModifiedBy>
  <cp:revision>54</cp:revision>
  <dcterms:created xsi:type="dcterms:W3CDTF">2021-02-10T09:32:12Z</dcterms:created>
  <dcterms:modified xsi:type="dcterms:W3CDTF">2021-02-13T15:19:32Z</dcterms:modified>
</cp:coreProperties>
</file>